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20750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Skipping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palms flat against marks. PCC muzzle touching either mark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touching either mark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12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B86C8D-5E0D-4463-B9F6-DD1FD5106FB5}"/>
              </a:ext>
            </a:extLst>
          </p:cNvPr>
          <p:cNvSpPr txBox="1"/>
          <p:nvPr/>
        </p:nvSpPr>
        <p:spPr>
          <a:xfrm>
            <a:off x="3050770" y="6297477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822016-5E84-4BDE-BBD3-69B75D4EBB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83033"/>
            <a:ext cx="7016271" cy="42110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1470</TotalTime>
  <Words>70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2019-03-26T20:04:14Z</dcterms:modified>
  <cp:category>Shooting</cp:category>
</cp:coreProperties>
</file>

<file path=docProps/thumbnail.jpeg>
</file>